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1" r:id="rId6"/>
    <p:sldId id="277" r:id="rId7"/>
    <p:sldId id="276" r:id="rId8"/>
    <p:sldId id="287" r:id="rId9"/>
    <p:sldId id="279" r:id="rId10"/>
    <p:sldId id="288" r:id="rId11"/>
    <p:sldId id="280" r:id="rId12"/>
    <p:sldId id="282" r:id="rId13"/>
    <p:sldId id="281" r:id="rId14"/>
    <p:sldId id="283" r:id="rId15"/>
    <p:sldId id="284" r:id="rId16"/>
    <p:sldId id="286" r:id="rId17"/>
    <p:sldId id="285" r:id="rId18"/>
    <p:sldId id="289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>
      <p:cViewPr varScale="1">
        <p:scale>
          <a:sx n="123" d="100"/>
          <a:sy n="123" d="100"/>
        </p:scale>
        <p:origin x="130" y="341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2589-CB2F-4003-801D-095B67490E73}" type="datetimeFigureOut">
              <a:rPr lang="en-US"/>
              <a:t>6/4/2018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4844B-5D5D-4D8E-9E71-6B297DF4019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9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D4DBF-746C-4C25-853D-8A1CBE8404F4}" type="datetimeFigureOut">
              <a:rPr lang="en-US"/>
              <a:t>6/4/2018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0FDE7-FE71-46E3-9512-437B13AD5F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97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524000"/>
            <a:ext cx="8839201" cy="32004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876800"/>
            <a:ext cx="7162799" cy="990600"/>
          </a:xfrm>
        </p:spPr>
        <p:txBody>
          <a:bodyPr lIns="91440"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50" baseline="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87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lternat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393372" y="0"/>
            <a:ext cx="67954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5484812" y="0"/>
            <a:ext cx="6704012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685800"/>
            <a:ext cx="4267200" cy="38862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4724400"/>
            <a:ext cx="4267200" cy="1447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75812" y="685801"/>
            <a:ext cx="1219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3" y="685800"/>
            <a:ext cx="8153399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3429000"/>
            <a:ext cx="9601201" cy="22860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7543800" cy="1066800"/>
          </a:xfrm>
        </p:spPr>
        <p:txBody>
          <a:bodyPr lIns="91440" anchor="t"/>
          <a:lstStyle>
            <a:lvl1pPr marL="0" indent="0">
              <a:spcBef>
                <a:spcPts val="0"/>
              </a:spcBef>
              <a:buNone/>
              <a:defRPr sz="2000" cap="all" spc="250" baseline="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828801"/>
            <a:ext cx="4648202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7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4646376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438400"/>
            <a:ext cx="4648199" cy="3733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676400"/>
            <a:ext cx="4648201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438400"/>
            <a:ext cx="4648201" cy="3733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3" y="685800"/>
            <a:ext cx="548497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DC1F7-A9E9-4D8B-8C97-C74523B2CF2A}" type="datetimeFigureOut">
              <a:rPr lang="en-US"/>
              <a:pPr/>
              <a:t>6/4/2018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542E4-2CCF-42F6-9D92-ED568035133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820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Font typeface="Century" pitchFamily="18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9164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316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" TargetMode="External"/><Relationship Id="rId2" Type="http://schemas.openxmlformats.org/officeDocument/2006/relationships/hyperlink" Target="https://docs.orac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" TargetMode="External"/><Relationship Id="rId4" Type="http://schemas.openxmlformats.org/officeDocument/2006/relationships/hyperlink" Target="http://www.stackoverflow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Domowa apteczka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dirty="0" smtClean="0">
                <a:solidFill>
                  <a:srgbClr val="96B86B"/>
                </a:solidFill>
              </a:rPr>
              <a:t>Seminarium podyplomowe</a:t>
            </a:r>
          </a:p>
          <a:p>
            <a:endParaRPr lang="pl-PL" dirty="0">
              <a:solidFill>
                <a:srgbClr val="96B86B"/>
              </a:solidFill>
            </a:endParaRPr>
          </a:p>
          <a:p>
            <a:r>
              <a:rPr lang="pl-PL" dirty="0" smtClean="0">
                <a:solidFill>
                  <a:srgbClr val="96B86B"/>
                </a:solidFill>
              </a:rPr>
              <a:t>Dorota przystup</a:t>
            </a:r>
            <a:endParaRPr lang="en-US" dirty="0">
              <a:solidFill>
                <a:srgbClr val="96B8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8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Postępy pracy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Wyświetl zawartość apteczki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20" t="6939" r="35821" b="38447"/>
          <a:stretch/>
        </p:blipFill>
        <p:spPr>
          <a:xfrm>
            <a:off x="1293811" y="2348880"/>
            <a:ext cx="8333541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0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Postępy pracy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Dodaj lek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11" t="5889" r="35821" b="37396"/>
          <a:stretch/>
        </p:blipFill>
        <p:spPr>
          <a:xfrm>
            <a:off x="1307434" y="2420888"/>
            <a:ext cx="767685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Postępy pracy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Szukaj leku</a:t>
            </a:r>
          </a:p>
          <a:p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11" t="6939" r="35821" b="37397"/>
          <a:stretch/>
        </p:blipFill>
        <p:spPr>
          <a:xfrm>
            <a:off x="1293812" y="2333741"/>
            <a:ext cx="8124992" cy="42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Postępy pracy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Wyszukaj przeterminowane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1" y="2348880"/>
            <a:ext cx="8328993" cy="422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6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Kolejne kroki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Obsługa przycisków Zmień i Usuń lek (w trakcie realizacji)</a:t>
            </a:r>
          </a:p>
          <a:p>
            <a:r>
              <a:rPr lang="pl-PL" dirty="0" smtClean="0"/>
              <a:t>Dodanie opcji </a:t>
            </a:r>
            <a:r>
              <a:rPr lang="pl-PL" dirty="0" smtClean="0"/>
              <a:t>podglądu i </a:t>
            </a:r>
            <a:r>
              <a:rPr lang="pl-PL" dirty="0" smtClean="0"/>
              <a:t>wyszukiwania działania </a:t>
            </a:r>
            <a:r>
              <a:rPr lang="pl-PL" dirty="0" smtClean="0"/>
              <a:t>leku</a:t>
            </a:r>
            <a:endParaRPr lang="pl-PL" dirty="0" smtClean="0"/>
          </a:p>
          <a:p>
            <a:r>
              <a:rPr lang="pl-PL" dirty="0" smtClean="0"/>
              <a:t>Dodanie widoku linku do ulotki (proba stworzenia hyperlinku)</a:t>
            </a:r>
          </a:p>
          <a:p>
            <a:r>
              <a:rPr lang="pl-PL" dirty="0" smtClean="0"/>
              <a:t>Dodanie widoku i edycji daty otwarcia </a:t>
            </a:r>
          </a:p>
          <a:p>
            <a:r>
              <a:rPr lang="pl-PL" dirty="0" smtClean="0"/>
              <a:t>Możliwość dodania nowego leku lub producenta do bazy</a:t>
            </a:r>
          </a:p>
          <a:p>
            <a:r>
              <a:rPr lang="pl-PL" dirty="0" smtClean="0"/>
              <a:t>Zrzut tabeli do pliku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3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Źródła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hlinkClick r:id="rId2"/>
              </a:rPr>
              <a:t>https://docs.oracle.com</a:t>
            </a:r>
            <a:endParaRPr lang="pl-PL" dirty="0"/>
          </a:p>
          <a:p>
            <a:pPr marL="0" indent="0">
              <a:buNone/>
            </a:pPr>
            <a:r>
              <a:rPr lang="pl-PL" dirty="0">
                <a:hlinkClick r:id="rId3"/>
              </a:rPr>
              <a:t>https://</a:t>
            </a:r>
            <a:r>
              <a:rPr lang="pl-PL" dirty="0" smtClean="0">
                <a:hlinkClick r:id="rId3"/>
              </a:rPr>
              <a:t>docs.microsoft.com</a:t>
            </a:r>
            <a:endParaRPr lang="pl-PL" dirty="0" smtClean="0"/>
          </a:p>
          <a:p>
            <a:pPr marL="0" indent="0">
              <a:buNone/>
            </a:pPr>
            <a:r>
              <a:rPr lang="pl-PL" dirty="0" smtClean="0">
                <a:hlinkClick r:id="rId4"/>
              </a:rPr>
              <a:t>www.stackoverflow.com</a:t>
            </a:r>
            <a:endParaRPr lang="pl-PL" dirty="0" smtClean="0"/>
          </a:p>
          <a:p>
            <a:pPr marL="0" indent="0">
              <a:buNone/>
            </a:pPr>
            <a:r>
              <a:rPr lang="pl-PL" dirty="0" smtClean="0">
                <a:hlinkClick r:id="rId5"/>
              </a:rPr>
              <a:t>www.youtube.com</a:t>
            </a:r>
            <a:r>
              <a:rPr lang="pl-PL" dirty="0" smtClean="0"/>
              <a:t> - Tuto4free chanel</a:t>
            </a:r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739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Specyfikacja wymagań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sz="3200" dirty="0" smtClean="0"/>
              <a:t>Wymagania funkcjonalne:</a:t>
            </a:r>
            <a:endParaRPr lang="pl-PL" dirty="0" smtClean="0"/>
          </a:p>
          <a:p>
            <a:r>
              <a:rPr lang="pl-PL" dirty="0" smtClean="0"/>
              <a:t>Służy do kontrolowania dat ważnosci leków i usuwania leków po terminie</a:t>
            </a:r>
          </a:p>
          <a:p>
            <a:r>
              <a:rPr lang="pl-PL" dirty="0" smtClean="0"/>
              <a:t>Umożliwia wyszukiwanie informacji o danym leku (data otwarcia, data ważności</a:t>
            </a:r>
            <a:r>
              <a:rPr lang="pl-PL" dirty="0"/>
              <a:t>, producent, link do ulotki, właściwości</a:t>
            </a:r>
            <a:r>
              <a:rPr lang="pl-PL" dirty="0" smtClean="0"/>
              <a:t>)</a:t>
            </a:r>
          </a:p>
          <a:p>
            <a:r>
              <a:rPr lang="pl-PL" dirty="0" smtClean="0"/>
              <a:t>Umożliwia wyświetlenie zawartości apteczki domowej i eksport jej do pliku pdf</a:t>
            </a:r>
          </a:p>
          <a:p>
            <a:r>
              <a:rPr lang="pl-PL" dirty="0" smtClean="0"/>
              <a:t>Umożliwia dodawanie i edytowanie informacji o lekach i producentach</a:t>
            </a:r>
          </a:p>
          <a:p>
            <a:r>
              <a:rPr lang="pl-PL" dirty="0" smtClean="0"/>
              <a:t>Obecny panel administratora</a:t>
            </a:r>
          </a:p>
          <a:p>
            <a:endParaRPr lang="pl-PL" dirty="0" smtClean="0"/>
          </a:p>
          <a:p>
            <a:endParaRPr lang="pl-P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9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39997"/>
            <a:ext cx="8169748" cy="662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5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Specyfikacja wymagań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sz="3200" dirty="0" smtClean="0"/>
              <a:t>Wymagania niefunkcjonalne:</a:t>
            </a:r>
          </a:p>
          <a:p>
            <a:r>
              <a:rPr lang="pl-PL" dirty="0" smtClean="0"/>
              <a:t>Aplikacja desktopowa pod system operacyjny Windows</a:t>
            </a:r>
            <a:endParaRPr lang="en-US" dirty="0"/>
          </a:p>
          <a:p>
            <a:r>
              <a:rPr lang="pl-PL" dirty="0" smtClean="0"/>
              <a:t>Aplikacja w jezyku C# w technologii WPF</a:t>
            </a:r>
          </a:p>
          <a:p>
            <a:r>
              <a:rPr lang="pl-PL" dirty="0" smtClean="0"/>
              <a:t>Obsuguje bazę danych Oracle</a:t>
            </a:r>
          </a:p>
          <a:p>
            <a:r>
              <a:rPr lang="pl-PL" dirty="0" smtClean="0"/>
              <a:t>Wykonana do końca 09.2018</a:t>
            </a:r>
          </a:p>
          <a:p>
            <a:r>
              <a:rPr lang="pl-PL" dirty="0"/>
              <a:t>Dedykowana osobom </a:t>
            </a:r>
            <a:r>
              <a:rPr lang="pl-PL" dirty="0" smtClean="0"/>
              <a:t>dorosłym</a:t>
            </a:r>
            <a:endParaRPr lang="en-US" dirty="0"/>
          </a:p>
          <a:p>
            <a:r>
              <a:rPr lang="pl-PL" dirty="0"/>
              <a:t>P</a:t>
            </a:r>
            <a:r>
              <a:rPr lang="pl-PL" dirty="0" smtClean="0"/>
              <a:t>rosty interfejs (obsługa przez osoby starsze)</a:t>
            </a:r>
          </a:p>
          <a:p>
            <a:r>
              <a:rPr lang="pl-PL" dirty="0" smtClean="0"/>
              <a:t>Panel anministratora chroniący przed niepowołanymi zmianami danych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8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Technologie i narzędzia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Microsoft Visual Studio 2017</a:t>
            </a:r>
          </a:p>
          <a:p>
            <a:r>
              <a:rPr lang="pl-PL" dirty="0" smtClean="0"/>
              <a:t>SQL Developer</a:t>
            </a:r>
          </a:p>
          <a:p>
            <a:r>
              <a:rPr lang="pl-PL" dirty="0" smtClean="0"/>
              <a:t>C# technologia WPF</a:t>
            </a:r>
          </a:p>
          <a:p>
            <a:r>
              <a:rPr lang="pl-PL" dirty="0" smtClean="0"/>
              <a:t>Baza danych Oracle</a:t>
            </a:r>
          </a:p>
        </p:txBody>
      </p:sp>
    </p:spTree>
    <p:extLst>
      <p:ext uri="{BB962C8B-B14F-4D97-AF65-F5344CB8AC3E}">
        <p14:creationId xmlns:p14="http://schemas.microsoft.com/office/powerpoint/2010/main" val="332886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Postępy pracy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Postępy pracy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636912"/>
            <a:ext cx="624516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8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Postępy pracy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Postępy pracy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418" t="18492" r="58271" b="54201"/>
          <a:stretch/>
        </p:blipFill>
        <p:spPr>
          <a:xfrm>
            <a:off x="1557908" y="2780928"/>
            <a:ext cx="6120680" cy="30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0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Postępy pracy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4" y="1863306"/>
            <a:ext cx="9601200" cy="4878062"/>
          </a:xfrm>
        </p:spPr>
        <p:txBody>
          <a:bodyPr>
            <a:normAutofit fontScale="92500" lnSpcReduction="20000"/>
          </a:bodyPr>
          <a:lstStyle/>
          <a:p>
            <a:r>
              <a:rPr lang="pl-PL" dirty="0" smtClean="0"/>
              <a:t>Panel Administratora/ Użytkownika*</a:t>
            </a:r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pPr marL="0" indent="0">
              <a:buNone/>
            </a:pPr>
            <a:r>
              <a:rPr lang="pl-PL" sz="1500" dirty="0" smtClean="0"/>
              <a:t>*panel użytkownika wygląda podbnie do panelu adminisratora, jednak ma mniejszą ilość opcji dziłań na bazie danych</a:t>
            </a:r>
            <a:endParaRPr lang="pl-PL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276872"/>
            <a:ext cx="840100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0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Postępy pracy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Wybór danych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20" t="6939" r="78948" b="58402"/>
          <a:stretch/>
        </p:blipFill>
        <p:spPr>
          <a:xfrm>
            <a:off x="1287634" y="2708920"/>
            <a:ext cx="3078586" cy="3503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920" t="7258" r="78357" b="56732"/>
          <a:stretch/>
        </p:blipFill>
        <p:spPr>
          <a:xfrm>
            <a:off x="6382444" y="2697937"/>
            <a:ext cx="3024336" cy="34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5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odgrain 16x9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115" id="{6D802E96-7B24-457C-A326-69AF839D4486}" vid="{C3FFE3C6-9A62-4BEA-9FE0-A8BC12B9BCCA}"/>
    </a:ext>
  </a:extLst>
</a:theme>
</file>

<file path=ppt/theme/theme2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1360511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TP102801114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706531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C20563B-C646-42AF-9D0D-76DF086793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B9514F-6A45-47F4-BC6D-A865E29717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35E791-7449-4708-8DE9-182EC4D8A13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4873beb7-5857-4685-be1f-d57550cc96c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Woodgrain nature presentation (widescreen)</Template>
  <TotalTime>1251</TotalTime>
  <Words>241</Words>
  <Application>Microsoft Office PowerPoint</Application>
  <PresentationFormat>Custom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</vt:lpstr>
      <vt:lpstr>Woodgrain 16x9</vt:lpstr>
      <vt:lpstr>Domowa apteczka</vt:lpstr>
      <vt:lpstr>Specyfikacja wymagań</vt:lpstr>
      <vt:lpstr>PowerPoint Presentation</vt:lpstr>
      <vt:lpstr>Specyfikacja wymagań</vt:lpstr>
      <vt:lpstr>Technologie i narzędzia</vt:lpstr>
      <vt:lpstr>Postępy pracy</vt:lpstr>
      <vt:lpstr>Postępy pracy</vt:lpstr>
      <vt:lpstr>Postępy pracy</vt:lpstr>
      <vt:lpstr>Postępy pracy</vt:lpstr>
      <vt:lpstr>Postępy pracy</vt:lpstr>
      <vt:lpstr>Postępy pracy</vt:lpstr>
      <vt:lpstr>Postępy pracy</vt:lpstr>
      <vt:lpstr>Postępy pracy</vt:lpstr>
      <vt:lpstr>Kolejne kroki</vt:lpstr>
      <vt:lpstr>Źródła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Domowa apteczka</dc:title>
  <dc:creator>Przystup, Dorota</dc:creator>
  <cp:keywords>CTPClassification=CTP_NT</cp:keywords>
  <cp:lastModifiedBy>Przystup, Dorota</cp:lastModifiedBy>
  <cp:revision>45</cp:revision>
  <dcterms:created xsi:type="dcterms:W3CDTF">2018-04-04T20:05:45Z</dcterms:created>
  <dcterms:modified xsi:type="dcterms:W3CDTF">2018-06-04T07:32:52Z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TitusGUID">
    <vt:lpwstr>118d6bc8-59db-41bb-a26a-1d6f1520a25e</vt:lpwstr>
  </property>
  <property fmtid="{D5CDD505-2E9C-101B-9397-08002B2CF9AE}" pid="9" name="CTP_TimeStamp">
    <vt:lpwstr>2018-06-04 07:32:51Z</vt:lpwstr>
  </property>
  <property fmtid="{D5CDD505-2E9C-101B-9397-08002B2CF9AE}" pid="10" name="CTP_BU">
    <vt:lpwstr>NA</vt:lpwstr>
  </property>
  <property fmtid="{D5CDD505-2E9C-101B-9397-08002B2CF9AE}" pid="11" name="CTP_IDSID">
    <vt:lpwstr>NA</vt:lpwstr>
  </property>
  <property fmtid="{D5CDD505-2E9C-101B-9397-08002B2CF9AE}" pid="12" name="CTP_WWID">
    <vt:lpwstr>NA</vt:lpwstr>
  </property>
  <property fmtid="{D5CDD505-2E9C-101B-9397-08002B2CF9AE}" pid="13" name="CTPClassification">
    <vt:lpwstr>CTP_NT</vt:lpwstr>
  </property>
</Properties>
</file>